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516FA-27F6-43BD-A520-EC717B551FB1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62911-06A3-4BC9-BC79-36B6846674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516FA-27F6-43BD-A520-EC717B551FB1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62911-06A3-4BC9-BC79-36B6846674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516FA-27F6-43BD-A520-EC717B551FB1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62911-06A3-4BC9-BC79-36B6846674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516FA-27F6-43BD-A520-EC717B551FB1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62911-06A3-4BC9-BC79-36B6846674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516FA-27F6-43BD-A520-EC717B551FB1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62911-06A3-4BC9-BC79-36B6846674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516FA-27F6-43BD-A520-EC717B551FB1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62911-06A3-4BC9-BC79-36B6846674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516FA-27F6-43BD-A520-EC717B551FB1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62911-06A3-4BC9-BC79-36B6846674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516FA-27F6-43BD-A520-EC717B551FB1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62911-06A3-4BC9-BC79-36B6846674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516FA-27F6-43BD-A520-EC717B551FB1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62911-06A3-4BC9-BC79-36B6846674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516FA-27F6-43BD-A520-EC717B551FB1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62911-06A3-4BC9-BC79-36B6846674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516FA-27F6-43BD-A520-EC717B551FB1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62911-06A3-4BC9-BC79-36B6846674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516FA-27F6-43BD-A520-EC717B551FB1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62911-06A3-4BC9-BC79-36B68466746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_Фиттиниги_резьбовые_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27530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428596" y="285728"/>
            <a:ext cx="84296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РАДУЙТЕСЬ и налетайте!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42910" y="5143512"/>
            <a:ext cx="774879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НОВОЕ ПОСТУПЛЕНИЕ!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7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roma</dc:creator>
  <cp:lastModifiedBy>roma</cp:lastModifiedBy>
  <cp:revision>3</cp:revision>
  <dcterms:created xsi:type="dcterms:W3CDTF">2022-02-14T11:00:39Z</dcterms:created>
  <dcterms:modified xsi:type="dcterms:W3CDTF">2022-02-14T11:26:18Z</dcterms:modified>
</cp:coreProperties>
</file>